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68" r:id="rId14"/>
  </p:sldIdLst>
  <p:sldSz cx="18288000" cy="10287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5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183" autoAdjust="0"/>
  </p:normalViewPr>
  <p:slideViewPr>
    <p:cSldViewPr>
      <p:cViewPr>
        <p:scale>
          <a:sx n="43" d="100"/>
          <a:sy n="43" d="100"/>
        </p:scale>
        <p:origin x="720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9DC2B-61DD-4448-BD92-25DADD110C52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DBA9A-AF1B-4B4D-B04B-1583AEFCE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2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Examples of artwork produced by Autistic and ADHD children to show what they feel like on the inside versus the outside</a:t>
            </a: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Some children interpreted the masking differently and produced a variety of forms of interpretation.</a:t>
            </a:r>
            <a:endParaRPr dirty="0"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BA9A-AF1B-4B4D-B04B-1583AEFCEE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BA9A-AF1B-4B4D-B04B-1583AEFCEE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0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18288000" cy="8948582"/>
          </a:xfrm>
          <a:custGeom>
            <a:avLst/>
            <a:gdLst/>
            <a:ahLst/>
            <a:cxnLst/>
            <a:rect l="l" t="t" r="r" b="b"/>
            <a:pathLst>
              <a:path w="1672721" h="818487" extrusionOk="0">
                <a:moveTo>
                  <a:pt x="0" y="0"/>
                </a:moveTo>
                <a:lnTo>
                  <a:pt x="1672721" y="0"/>
                </a:lnTo>
                <a:lnTo>
                  <a:pt x="1672721" y="818487"/>
                </a:lnTo>
                <a:lnTo>
                  <a:pt x="0" y="818487"/>
                </a:lnTo>
                <a:close/>
              </a:path>
            </a:pathLst>
          </a:custGeom>
          <a:solidFill>
            <a:srgbClr val="9B52B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376086"/>
            <a:ext cx="18288000" cy="8266975"/>
          </a:xfrm>
          <a:custGeom>
            <a:avLst/>
            <a:gdLst/>
            <a:ahLst/>
            <a:cxnLst/>
            <a:rect l="l" t="t" r="r" b="b"/>
            <a:pathLst>
              <a:path w="18288000" h="8266975" extrusionOk="0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8683" b="-267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863989" y="1714500"/>
            <a:ext cx="14560023" cy="5246370"/>
          </a:xfrm>
          <a:custGeom>
            <a:avLst/>
            <a:gdLst/>
            <a:ahLst/>
            <a:cxnLst/>
            <a:rect l="l" t="t" r="r" b="b"/>
            <a:pathLst>
              <a:path w="2255729" h="812800" extrusionOk="0">
                <a:moveTo>
                  <a:pt x="53172" y="0"/>
                </a:moveTo>
                <a:lnTo>
                  <a:pt x="2202556" y="0"/>
                </a:lnTo>
                <a:cubicBezTo>
                  <a:pt x="2231922" y="0"/>
                  <a:pt x="2255729" y="23806"/>
                  <a:pt x="2255729" y="53172"/>
                </a:cubicBezTo>
                <a:lnTo>
                  <a:pt x="2255729" y="759628"/>
                </a:lnTo>
                <a:cubicBezTo>
                  <a:pt x="2255729" y="788994"/>
                  <a:pt x="2231922" y="812800"/>
                  <a:pt x="2202556" y="812800"/>
                </a:cubicBezTo>
                <a:lnTo>
                  <a:pt x="53172" y="812800"/>
                </a:lnTo>
                <a:cubicBezTo>
                  <a:pt x="23806" y="812800"/>
                  <a:pt x="0" y="788994"/>
                  <a:pt x="0" y="759628"/>
                </a:cubicBezTo>
                <a:lnTo>
                  <a:pt x="0" y="53172"/>
                </a:lnTo>
                <a:cubicBezTo>
                  <a:pt x="0" y="23806"/>
                  <a:pt x="23806" y="0"/>
                  <a:pt x="53172" y="0"/>
                </a:cubicBezTo>
                <a:close/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863988" y="2893922"/>
            <a:ext cx="14560023" cy="25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9B52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Children’s Artwork</a:t>
            </a:r>
            <a:endParaRPr sz="6600" b="1" dirty="0">
              <a:solidFill>
                <a:srgbClr val="9B52B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9B52B9"/>
                </a:solidFill>
                <a:latin typeface="Century Gothic"/>
                <a:sym typeface="Century Gothic"/>
              </a:rPr>
              <a:t>Masking</a:t>
            </a:r>
            <a:endParaRPr dirty="0"/>
          </a:p>
        </p:txBody>
      </p:sp>
      <p:pic>
        <p:nvPicPr>
          <p:cNvPr id="94" name="Google Shape;94;p1" descr="A couple of circular log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488" y="8267700"/>
            <a:ext cx="2667000" cy="16668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5" name="Google Shape;95;p1"/>
          <p:cNvSpPr/>
          <p:nvPr/>
        </p:nvSpPr>
        <p:spPr>
          <a:xfrm>
            <a:off x="16241063" y="8919681"/>
            <a:ext cx="2046937" cy="1329219"/>
          </a:xfrm>
          <a:custGeom>
            <a:avLst/>
            <a:gdLst/>
            <a:ahLst/>
            <a:cxnLst/>
            <a:rect l="l" t="t" r="r" b="b"/>
            <a:pathLst>
              <a:path w="2046937" h="1329219" extrusionOk="0">
                <a:moveTo>
                  <a:pt x="0" y="0"/>
                </a:moveTo>
                <a:lnTo>
                  <a:pt x="2046937" y="0"/>
                </a:lnTo>
                <a:lnTo>
                  <a:pt x="2046937" y="1329219"/>
                </a:lnTo>
                <a:lnTo>
                  <a:pt x="0" y="1329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14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3944600" y="9029700"/>
            <a:ext cx="2068729" cy="1135400"/>
          </a:xfrm>
          <a:custGeom>
            <a:avLst/>
            <a:gdLst/>
            <a:ahLst/>
            <a:cxnLst/>
            <a:rect l="l" t="t" r="r" b="b"/>
            <a:pathLst>
              <a:path w="2068729" h="1135400" extrusionOk="0">
                <a:moveTo>
                  <a:pt x="0" y="0"/>
                </a:moveTo>
                <a:lnTo>
                  <a:pt x="2068730" y="0"/>
                </a:lnTo>
                <a:lnTo>
                  <a:pt x="2068730" y="1135400"/>
                </a:lnTo>
                <a:lnTo>
                  <a:pt x="0" y="113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715000" y="9498568"/>
            <a:ext cx="7086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©Add-vance (The ADHD and Autism Trust) &amp; Nessie in Ed CIC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6F8F8-8E97-77E5-0965-AB1D4DE7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8B119F-09A9-F0DF-B241-0EFA59F40A0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B192EBE-653D-78DB-8DC2-783844D0412F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B88F7370-4065-029A-C930-F2327BA8898A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E8F3A74-DBB3-53F1-DBF3-CEFC8C016A4B}"/>
              </a:ext>
            </a:extLst>
          </p:cNvPr>
          <p:cNvGrpSpPr/>
          <p:nvPr/>
        </p:nvGrpSpPr>
        <p:grpSpPr>
          <a:xfrm>
            <a:off x="5334000" y="376086"/>
            <a:ext cx="7010400" cy="9534828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6005F28-45F5-2EB6-45F1-BBB26D94A6B1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ED582701-4B8C-D6DD-E82B-E79158038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drawing of a child with headphones&#10;&#10;AI-generated content may be incorrect.">
            <a:extLst>
              <a:ext uri="{FF2B5EF4-FFF2-40B4-BE49-F238E27FC236}">
                <a16:creationId xmlns:a16="http://schemas.microsoft.com/office/drawing/2014/main" id="{A8C219B5-F20E-3CE2-CC0D-35599AFAE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647700"/>
            <a:ext cx="6178935" cy="90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2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A76A3-0FD5-A580-EB12-8A8A623CD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4EC3F6D-2A3F-B7C2-F390-F5FBD9EECF3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3BA406-35E7-74EC-0B50-498B3FD447CF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05A36110-80CE-A63D-2EC5-D8A41F846B79}"/>
              </a:ext>
            </a:extLst>
          </p:cNvPr>
          <p:cNvSpPr/>
          <p:nvPr/>
        </p:nvSpPr>
        <p:spPr>
          <a:xfrm>
            <a:off x="0" y="346777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432B05D-7F99-C0C2-FC3F-0CB3256B0935}"/>
              </a:ext>
            </a:extLst>
          </p:cNvPr>
          <p:cNvGrpSpPr/>
          <p:nvPr/>
        </p:nvGrpSpPr>
        <p:grpSpPr>
          <a:xfrm>
            <a:off x="4953000" y="372209"/>
            <a:ext cx="8077200" cy="9343291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DB15139-06CC-D141-69F7-C96801CE5BE4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6BFFD769-11C6-3038-E59A-373AF5903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iece of paper with a drawing of a square and triangle">
            <a:extLst>
              <a:ext uri="{FF2B5EF4-FFF2-40B4-BE49-F238E27FC236}">
                <a16:creationId xmlns:a16="http://schemas.microsoft.com/office/drawing/2014/main" id="{094E1F07-746A-50D8-9789-491C2FF7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1" y="784546"/>
            <a:ext cx="7315200" cy="85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7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CC87-99DF-4767-2441-CBE6825F4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3E0ADC-2644-038F-1DA6-7470B86107DF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2A82312-16CB-4702-0C18-7FA84FC43E04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748E0F02-AD5B-2A2B-7E74-BBAF21F91572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FBA6BDA-D42A-4A90-EE3C-9D08BBB75AC2}"/>
              </a:ext>
            </a:extLst>
          </p:cNvPr>
          <p:cNvGrpSpPr/>
          <p:nvPr/>
        </p:nvGrpSpPr>
        <p:grpSpPr>
          <a:xfrm>
            <a:off x="5715000" y="571500"/>
            <a:ext cx="7315202" cy="9144000"/>
            <a:chOff x="0" y="0"/>
            <a:chExt cx="14631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E1F7950-8574-1AAC-5691-3164214CF2BE}"/>
                </a:ext>
              </a:extLst>
            </p:cNvPr>
            <p:cNvSpPr/>
            <p:nvPr/>
          </p:nvSpPr>
          <p:spPr>
            <a:xfrm>
              <a:off x="0" y="0"/>
              <a:ext cx="1463176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112875A5-5377-B51E-6F65-51BD5605B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drawing of a whale">
            <a:extLst>
              <a:ext uri="{FF2B5EF4-FFF2-40B4-BE49-F238E27FC236}">
                <a16:creationId xmlns:a16="http://schemas.microsoft.com/office/drawing/2014/main" id="{75FD4AA0-0863-9486-8136-53BB495F7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763107"/>
            <a:ext cx="6705600" cy="87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DD4D-031C-34C9-8582-F0E9D1C01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4864C4-C8A6-39AB-1F03-3FB105AE78BE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D72AACB-6468-4773-CE7F-BD2322ECD85C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7C2BE7E1-1226-DA26-0EA5-4DE397754D52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9B8DE54-D4D3-8932-32B0-9EE2B666E573}"/>
              </a:ext>
            </a:extLst>
          </p:cNvPr>
          <p:cNvGrpSpPr/>
          <p:nvPr/>
        </p:nvGrpSpPr>
        <p:grpSpPr>
          <a:xfrm>
            <a:off x="1295400" y="1257300"/>
            <a:ext cx="15697200" cy="7467600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E0717EE-3DD4-E914-27A5-3C42B5F658C1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18D44A89-F9A5-2B93-CF98-604F553CE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drawing of a robot&#10;&#10;AI-generated content may be incorrect.">
            <a:extLst>
              <a:ext uri="{FF2B5EF4-FFF2-40B4-BE49-F238E27FC236}">
                <a16:creationId xmlns:a16="http://schemas.microsoft.com/office/drawing/2014/main" id="{3553B3E3-307F-70B1-AAB6-E88B9F37C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768" y="1383352"/>
            <a:ext cx="9228432" cy="72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0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295400" y="1257300"/>
            <a:ext cx="15697200" cy="7467600"/>
            <a:chOff x="0" y="0"/>
            <a:chExt cx="2255729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2A47514-0E1E-4DF0-0C72-8EDD8D75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14500"/>
            <a:ext cx="11125200" cy="64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CCEA7701-563A-2B24-6B43-BC41A3C9F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B31F-F4DC-F1B7-0A61-00F001D4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09E548-C474-58F6-DBB6-8DE0F8234C6F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48852BF-18BC-6D24-FBAC-CA924012E49F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919C9DAB-7FC2-C3A3-259B-4628A9CDF4EE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10B2474-10E6-9478-0834-0BD04AFB1DC9}"/>
              </a:ext>
            </a:extLst>
          </p:cNvPr>
          <p:cNvGrpSpPr/>
          <p:nvPr/>
        </p:nvGrpSpPr>
        <p:grpSpPr>
          <a:xfrm>
            <a:off x="1295400" y="1257300"/>
            <a:ext cx="15697200" cy="7467600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926903D-C8F4-0C39-5FCD-A5A81F0B5CA1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7730B7-1EB5-00FD-3164-AF864FC64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62100"/>
            <a:ext cx="11277600" cy="679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5E878043-3815-0906-4CBC-8086C293D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899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4934D-5F3C-2150-A3FF-98466E52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5438C3-6C1B-4ED3-D95A-0C2592DFF15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A17646F-1DE2-C31C-BC7E-7EFDF39B7D3B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99C815B9-BCEB-C946-EF7C-DAF98E380FD3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B357A09-FB3E-1BB6-7B83-D138775247D7}"/>
              </a:ext>
            </a:extLst>
          </p:cNvPr>
          <p:cNvGrpSpPr/>
          <p:nvPr/>
        </p:nvGrpSpPr>
        <p:grpSpPr>
          <a:xfrm>
            <a:off x="1295400" y="1257300"/>
            <a:ext cx="15697200" cy="7467600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B9E2767-29C6-340D-A26B-9A389F3B3E3D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4F7E209-28AA-0289-0C08-D51AED785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96571"/>
            <a:ext cx="12039600" cy="664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56A18983-1385-767F-056B-1A4782A19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3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BB493-47C2-18E6-4F33-06E24C34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C90C82-EFB9-7374-4E65-C706E152A8C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A0AF55-F3FE-6E4F-32EA-3B680E92D701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DE49E247-3E44-3537-6AA0-4DB77692F702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5B73B60-17B3-F437-EF2F-D06C08FE549A}"/>
              </a:ext>
            </a:extLst>
          </p:cNvPr>
          <p:cNvGrpSpPr/>
          <p:nvPr/>
        </p:nvGrpSpPr>
        <p:grpSpPr>
          <a:xfrm>
            <a:off x="1295400" y="1257300"/>
            <a:ext cx="15697200" cy="7467600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1BD0154-A74A-3A7F-956C-C1C2632FD396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4FAA6B8-7A6F-3ABC-BF2C-B22062BAA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24" y="1562100"/>
            <a:ext cx="12602352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0A47FEEF-3AA6-E7C6-5DF1-5325C32DB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463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4E716-5B1C-4C16-0C91-A6FB78F4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55BB62-BAAA-C595-3963-F89304C02D0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E72F2F6-2EAD-10E6-0A7D-04FE052E3529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D4B7C066-24A4-7FF2-83E0-BAE3485FBBB5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1E33D21-4B2E-C0AA-7F80-19557E5C4AD9}"/>
              </a:ext>
            </a:extLst>
          </p:cNvPr>
          <p:cNvGrpSpPr/>
          <p:nvPr/>
        </p:nvGrpSpPr>
        <p:grpSpPr>
          <a:xfrm>
            <a:off x="1295400" y="1257300"/>
            <a:ext cx="15697200" cy="7467600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F96CFAE-74D4-7F12-1D61-3D8BE46C6FC7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E4BAE89-E0D6-0725-8093-6DD79B11D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62100"/>
            <a:ext cx="8382000" cy="677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C38C0693-A39F-6C90-F5A7-5ABC8E6A2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300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E3CD1-11AE-8EFB-D096-1EADFB3D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A304C5-2AC3-EA6E-B926-8E34BA7BF7FD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154915-A93F-C66B-9443-AB48737557B3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753C1956-58E4-FD00-F5D7-41128A43808A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8B2C1C8-F892-85F6-38D2-72747E4C7EB7}"/>
              </a:ext>
            </a:extLst>
          </p:cNvPr>
          <p:cNvGrpSpPr/>
          <p:nvPr/>
        </p:nvGrpSpPr>
        <p:grpSpPr>
          <a:xfrm>
            <a:off x="1295400" y="1257300"/>
            <a:ext cx="15697200" cy="7467600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D6EBE6-70FB-DABD-D6C0-09459C48FCEA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F1FB19-C0D0-75B5-2F91-EAE123875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24" y="1943100"/>
            <a:ext cx="13075752" cy="608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1FECA69D-3CA6-87C3-DB18-B17EB5637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269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BD50E-8CAB-80C7-0AB9-E813C273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43A391-5256-905C-2FEB-CA3A77D54B7D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672721" cy="818487"/>
          </a:xfrm>
          <a:solidFill>
            <a:srgbClr val="9B52B9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9F0663A-27F3-5693-FACF-53DA939698F2}"/>
                </a:ext>
              </a:extLst>
            </p:cNvPr>
            <p:cNvSpPr/>
            <p:nvPr/>
          </p:nvSpPr>
          <p:spPr>
            <a:xfrm>
              <a:off x="0" y="0"/>
              <a:ext cx="1672721" cy="818487"/>
            </a:xfrm>
            <a:custGeom>
              <a:avLst/>
              <a:gdLst/>
              <a:ahLst/>
              <a:cxnLst/>
              <a:rect l="l" t="t" r="r" b="b"/>
              <a:pathLst>
                <a:path w="1672721" h="818487">
                  <a:moveTo>
                    <a:pt x="0" y="0"/>
                  </a:moveTo>
                  <a:lnTo>
                    <a:pt x="1672721" y="0"/>
                  </a:lnTo>
                  <a:lnTo>
                    <a:pt x="1672721" y="818487"/>
                  </a:lnTo>
                  <a:lnTo>
                    <a:pt x="0" y="81848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1358608C-4729-55D9-B7A8-2FA9491F7DB5}"/>
              </a:ext>
            </a:extLst>
          </p:cNvPr>
          <p:cNvSpPr/>
          <p:nvPr/>
        </p:nvSpPr>
        <p:spPr>
          <a:xfrm>
            <a:off x="0" y="376086"/>
            <a:ext cx="18288000" cy="9568014"/>
          </a:xfrm>
          <a:custGeom>
            <a:avLst/>
            <a:gdLst/>
            <a:ahLst/>
            <a:cxnLst/>
            <a:rect l="l" t="t" r="r" b="b"/>
            <a:pathLst>
              <a:path w="18288000" h="8266975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685" b="-26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2628A0F-1D05-2143-6C0B-C6BE7CB32309}"/>
              </a:ext>
            </a:extLst>
          </p:cNvPr>
          <p:cNvGrpSpPr/>
          <p:nvPr/>
        </p:nvGrpSpPr>
        <p:grpSpPr>
          <a:xfrm>
            <a:off x="1295400" y="1257300"/>
            <a:ext cx="15697200" cy="7467600"/>
            <a:chOff x="0" y="0"/>
            <a:chExt cx="2255729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9600ACD-2A2B-86DD-8930-BDE8BE5392AF}"/>
                </a:ext>
              </a:extLst>
            </p:cNvPr>
            <p:cNvSpPr/>
            <p:nvPr/>
          </p:nvSpPr>
          <p:spPr>
            <a:xfrm>
              <a:off x="0" y="0"/>
              <a:ext cx="2255729" cy="812800"/>
            </a:xfrm>
            <a:custGeom>
              <a:avLst/>
              <a:gdLst/>
              <a:ahLst/>
              <a:cxnLst/>
              <a:rect l="l" t="t" r="r" b="b"/>
              <a:pathLst>
                <a:path w="2255729" h="812800">
                  <a:moveTo>
                    <a:pt x="53172" y="0"/>
                  </a:moveTo>
                  <a:lnTo>
                    <a:pt x="2202556" y="0"/>
                  </a:lnTo>
                  <a:cubicBezTo>
                    <a:pt x="2231922" y="0"/>
                    <a:pt x="2255729" y="23806"/>
                    <a:pt x="2255729" y="53172"/>
                  </a:cubicBezTo>
                  <a:lnTo>
                    <a:pt x="2255729" y="759628"/>
                  </a:lnTo>
                  <a:cubicBezTo>
                    <a:pt x="2255729" y="788994"/>
                    <a:pt x="2231922" y="812800"/>
                    <a:pt x="2202556" y="812800"/>
                  </a:cubicBezTo>
                  <a:lnTo>
                    <a:pt x="53172" y="812800"/>
                  </a:lnTo>
                  <a:cubicBezTo>
                    <a:pt x="23806" y="812800"/>
                    <a:pt x="0" y="788994"/>
                    <a:pt x="0" y="759628"/>
                  </a:cubicBezTo>
                  <a:lnTo>
                    <a:pt x="0" y="53172"/>
                  </a:lnTo>
                  <a:cubicBezTo>
                    <a:pt x="0" y="23806"/>
                    <a:pt x="23806" y="0"/>
                    <a:pt x="53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F6C1748-976C-7727-D602-EF0D7A665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62100"/>
            <a:ext cx="9067800" cy="679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circular logos">
            <a:extLst>
              <a:ext uri="{FF2B5EF4-FFF2-40B4-BE49-F238E27FC236}">
                <a16:creationId xmlns:a16="http://schemas.microsoft.com/office/drawing/2014/main" id="{E1BE6FDA-9CC3-F276-24C4-8DAA507DB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67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0"/>
            <a:ext cx="18288000" cy="8948582"/>
          </a:xfrm>
          <a:custGeom>
            <a:avLst/>
            <a:gdLst/>
            <a:ahLst/>
            <a:cxnLst/>
            <a:rect l="l" t="t" r="r" b="b"/>
            <a:pathLst>
              <a:path w="1672721" h="818487" extrusionOk="0">
                <a:moveTo>
                  <a:pt x="0" y="0"/>
                </a:moveTo>
                <a:lnTo>
                  <a:pt x="1672721" y="0"/>
                </a:lnTo>
                <a:lnTo>
                  <a:pt x="1672721" y="818487"/>
                </a:lnTo>
                <a:lnTo>
                  <a:pt x="0" y="818487"/>
                </a:lnTo>
                <a:close/>
              </a:path>
            </a:pathLst>
          </a:custGeom>
          <a:solidFill>
            <a:srgbClr val="2AC476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0" y="376086"/>
            <a:ext cx="18288000" cy="8266975"/>
          </a:xfrm>
          <a:custGeom>
            <a:avLst/>
            <a:gdLst/>
            <a:ahLst/>
            <a:cxnLst/>
            <a:rect l="l" t="t" r="r" b="b"/>
            <a:pathLst>
              <a:path w="18288000" h="8266975" extrusionOk="0">
                <a:moveTo>
                  <a:pt x="0" y="0"/>
                </a:moveTo>
                <a:lnTo>
                  <a:pt x="18288000" y="0"/>
                </a:lnTo>
                <a:lnTo>
                  <a:pt x="18288000" y="8266975"/>
                </a:lnTo>
                <a:lnTo>
                  <a:pt x="0" y="8266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8683" b="-267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863989" y="1931863"/>
            <a:ext cx="14560023" cy="5246370"/>
          </a:xfrm>
          <a:custGeom>
            <a:avLst/>
            <a:gdLst/>
            <a:ahLst/>
            <a:cxnLst/>
            <a:rect l="l" t="t" r="r" b="b"/>
            <a:pathLst>
              <a:path w="2255729" h="812800" extrusionOk="0">
                <a:moveTo>
                  <a:pt x="53172" y="0"/>
                </a:moveTo>
                <a:lnTo>
                  <a:pt x="2202556" y="0"/>
                </a:lnTo>
                <a:cubicBezTo>
                  <a:pt x="2231922" y="0"/>
                  <a:pt x="2255729" y="23806"/>
                  <a:pt x="2255729" y="53172"/>
                </a:cubicBezTo>
                <a:lnTo>
                  <a:pt x="2255729" y="759628"/>
                </a:lnTo>
                <a:cubicBezTo>
                  <a:pt x="2255729" y="788994"/>
                  <a:pt x="2231922" y="812800"/>
                  <a:pt x="2202556" y="812800"/>
                </a:cubicBezTo>
                <a:lnTo>
                  <a:pt x="53172" y="812800"/>
                </a:lnTo>
                <a:cubicBezTo>
                  <a:pt x="23806" y="812800"/>
                  <a:pt x="0" y="788994"/>
                  <a:pt x="0" y="759628"/>
                </a:cubicBezTo>
                <a:lnTo>
                  <a:pt x="0" y="53172"/>
                </a:lnTo>
                <a:cubicBezTo>
                  <a:pt x="0" y="23806"/>
                  <a:pt x="23806" y="0"/>
                  <a:pt x="53172" y="0"/>
                </a:cubicBezTo>
                <a:close/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1863989" y="3543300"/>
            <a:ext cx="14560023" cy="26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dirty="0">
                <a:solidFill>
                  <a:srgbClr val="2AC4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Children’s alternative representations</a:t>
            </a:r>
            <a:endParaRPr dirty="0"/>
          </a:p>
        </p:txBody>
      </p:sp>
      <p:pic>
        <p:nvPicPr>
          <p:cNvPr id="146" name="Google Shape;146;p4" descr="A couple of circular log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488" y="8267905"/>
            <a:ext cx="2667000" cy="16668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7" name="Google Shape;147;p4"/>
          <p:cNvSpPr txBox="1"/>
          <p:nvPr/>
        </p:nvSpPr>
        <p:spPr>
          <a:xfrm>
            <a:off x="5715000" y="9498568"/>
            <a:ext cx="7086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©Add-vance (The ADHD and Autism Trust) &amp; Nessie in Ed CIC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76</Words>
  <Application>Microsoft Office PowerPoint</Application>
  <PresentationFormat>Custom</PresentationFormat>
  <Paragraphs>11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Autism and ADHD - Different Belongs</dc:title>
  <dc:creator>Jennie Rayson</dc:creator>
  <cp:lastModifiedBy>Jennie Rayson</cp:lastModifiedBy>
  <cp:revision>5</cp:revision>
  <dcterms:created xsi:type="dcterms:W3CDTF">2006-08-16T00:00:00Z</dcterms:created>
  <dcterms:modified xsi:type="dcterms:W3CDTF">2026-02-11T15:33:52Z</dcterms:modified>
  <dc:identifier>DAG_KnCclSk</dc:identifier>
</cp:coreProperties>
</file>